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0" r:id="rId3"/>
    <p:sldId id="258" r:id="rId4"/>
    <p:sldId id="259" r:id="rId5"/>
    <p:sldId id="277" r:id="rId6"/>
    <p:sldId id="276" r:id="rId7"/>
    <p:sldId id="266" r:id="rId8"/>
    <p:sldId id="269" r:id="rId9"/>
    <p:sldId id="270" r:id="rId10"/>
    <p:sldId id="267" r:id="rId11"/>
    <p:sldId id="268" r:id="rId12"/>
    <p:sldId id="271" r:id="rId13"/>
    <p:sldId id="281" r:id="rId14"/>
    <p:sldId id="283" r:id="rId15"/>
    <p:sldId id="282" r:id="rId16"/>
    <p:sldId id="284" r:id="rId17"/>
    <p:sldId id="285" r:id="rId18"/>
    <p:sldId id="286" r:id="rId19"/>
    <p:sldId id="2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EB83D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98" autoAdjust="0"/>
    <p:restoredTop sz="94453" autoAdjust="0"/>
  </p:normalViewPr>
  <p:slideViewPr>
    <p:cSldViewPr>
      <p:cViewPr varScale="1">
        <p:scale>
          <a:sx n="65" d="100"/>
          <a:sy n="65" d="100"/>
        </p:scale>
        <p:origin x="-15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5794F-8CEF-46D9-BD16-C2AC9E9EF483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E1E34-0968-4B9D-AA69-2418F8FF40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8.jpeg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828800" y="228600"/>
            <a:ext cx="5791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marigold-flow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3770" y="1600200"/>
            <a:ext cx="5943600" cy="4457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515371510_cc552e36a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276600" cy="2909621"/>
          </a:xfrm>
          <a:prstGeom prst="rect">
            <a:avLst/>
          </a:prstGeom>
        </p:spPr>
      </p:pic>
      <p:pic>
        <p:nvPicPr>
          <p:cNvPr id="9" name="Picture 8" descr="mohdfiendblog_1232344360_1-Kamin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10200" y="0"/>
            <a:ext cx="3733800" cy="2906038"/>
          </a:xfrm>
          <a:prstGeom prst="rect">
            <a:avLst/>
          </a:prstGeom>
        </p:spPr>
      </p:pic>
      <p:pic>
        <p:nvPicPr>
          <p:cNvPr id="12" name="Picture 11" descr="muhammadmumin_206723875055cbcde42d72_53514065_jpg_xlarg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98926" y="4196219"/>
            <a:ext cx="3645074" cy="2661781"/>
          </a:xfrm>
          <a:prstGeom prst="rect">
            <a:avLst/>
          </a:prstGeom>
        </p:spPr>
      </p:pic>
      <p:sp>
        <p:nvSpPr>
          <p:cNvPr id="13" name="Flowchart: Process 12"/>
          <p:cNvSpPr/>
          <p:nvPr/>
        </p:nvSpPr>
        <p:spPr>
          <a:xfrm>
            <a:off x="3276600" y="762000"/>
            <a:ext cx="2133600" cy="762000"/>
          </a:xfrm>
          <a:prstGeom prst="flowChartProcess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গন্ধরাজ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Flowchart: Process 13"/>
          <p:cNvSpPr/>
          <p:nvPr/>
        </p:nvSpPr>
        <p:spPr>
          <a:xfrm>
            <a:off x="3276600" y="1524000"/>
            <a:ext cx="2133600" cy="762000"/>
          </a:xfrm>
          <a:prstGeom prst="flowChartProcess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কামিনী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Flowchart: Process 14"/>
          <p:cNvSpPr/>
          <p:nvPr/>
        </p:nvSpPr>
        <p:spPr>
          <a:xfrm>
            <a:off x="3352800" y="5486400"/>
            <a:ext cx="2133600" cy="762000"/>
          </a:xfrm>
          <a:prstGeom prst="flowChartProcess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শিউলী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Flowchart: Process 15"/>
          <p:cNvSpPr/>
          <p:nvPr/>
        </p:nvSpPr>
        <p:spPr>
          <a:xfrm>
            <a:off x="3352800" y="4724400"/>
            <a:ext cx="2133600" cy="762000"/>
          </a:xfrm>
          <a:prstGeom prst="flowChartProcess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হাসনাহেনা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 descr="mohdfiendblog_1219123804_4-hasna_hena_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222698"/>
            <a:ext cx="3352800" cy="2635301"/>
          </a:xfrm>
          <a:prstGeom prst="rect">
            <a:avLst/>
          </a:prstGeom>
        </p:spPr>
      </p:pic>
      <p:sp>
        <p:nvSpPr>
          <p:cNvPr id="18" name="Left-Right Arrow 17"/>
          <p:cNvSpPr/>
          <p:nvPr/>
        </p:nvSpPr>
        <p:spPr>
          <a:xfrm>
            <a:off x="1752600" y="2895600"/>
            <a:ext cx="5867400" cy="1295400"/>
          </a:xfrm>
          <a:prstGeom prst="left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এগুলোর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রং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সাদা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গন্ধ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মিষ্টি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unflower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800600" cy="3600450"/>
          </a:xfrm>
          <a:prstGeom prst="rect">
            <a:avLst/>
          </a:prstGeom>
        </p:spPr>
      </p:pic>
      <p:pic>
        <p:nvPicPr>
          <p:cNvPr id="9" name="Picture 8" descr="marigold-flow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00601" y="3607234"/>
            <a:ext cx="4355508" cy="3266631"/>
          </a:xfrm>
          <a:prstGeom prst="rect">
            <a:avLst/>
          </a:prstGeom>
        </p:spPr>
      </p:pic>
      <p:sp>
        <p:nvSpPr>
          <p:cNvPr id="11" name="Left Arrow 10"/>
          <p:cNvSpPr/>
          <p:nvPr/>
        </p:nvSpPr>
        <p:spPr>
          <a:xfrm rot="20183821">
            <a:off x="4691316" y="338902"/>
            <a:ext cx="3048000" cy="12954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সূর্যমুখী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Left Arrow 13"/>
          <p:cNvSpPr/>
          <p:nvPr/>
        </p:nvSpPr>
        <p:spPr>
          <a:xfrm rot="18829509">
            <a:off x="5766507" y="1855420"/>
            <a:ext cx="3048000" cy="1295400"/>
          </a:xfrm>
          <a:prstGeom prst="lef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গাঁদা</a:t>
            </a:r>
            <a:endParaRPr lang="en-US" sz="40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Horizontal Scroll 14"/>
          <p:cNvSpPr/>
          <p:nvPr/>
        </p:nvSpPr>
        <p:spPr>
          <a:xfrm rot="18887291">
            <a:off x="609600" y="4648200"/>
            <a:ext cx="2971800" cy="1219200"/>
          </a:xfrm>
          <a:prstGeom prst="horizontalScroll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হলুদ</a:t>
            </a:r>
            <a:r>
              <a:rPr lang="en-US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0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ফুল</a:t>
            </a:r>
            <a:endParaRPr lang="en-US" sz="40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kazileoleo_41773626150ebc04c523398_10476427_jpg_x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41362" y="457200"/>
            <a:ext cx="4616638" cy="3467608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209800" y="4343400"/>
            <a:ext cx="47244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কদমফুল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দেখতে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খুব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সুন্দর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ages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80429" cy="3276600"/>
          </a:xfrm>
          <a:prstGeom prst="rect">
            <a:avLst/>
          </a:prstGeom>
        </p:spPr>
      </p:pic>
      <p:sp>
        <p:nvSpPr>
          <p:cNvPr id="3" name="Left Arrow 2"/>
          <p:cNvSpPr/>
          <p:nvPr/>
        </p:nvSpPr>
        <p:spPr>
          <a:xfrm>
            <a:off x="2209800" y="533400"/>
            <a:ext cx="3200400" cy="1600200"/>
          </a:xfrm>
          <a:prstGeom prst="leftArrow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দোলনচাপা</a:t>
            </a:r>
            <a:endParaRPr lang="en-US" sz="4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 rot="20091905">
            <a:off x="2868979" y="3457724"/>
            <a:ext cx="5105400" cy="1371600"/>
          </a:xfrm>
          <a:prstGeom prst="horizontalScroll">
            <a:avLst/>
          </a:prstGeom>
          <a:solidFill>
            <a:srgbClr val="0070C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সাদা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চারটি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পাপড়ি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a557fef0e12c5153e78110d78e3227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685800"/>
            <a:ext cx="3962400" cy="2644140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2590800" y="3429000"/>
            <a:ext cx="4114800" cy="1600200"/>
          </a:xfrm>
          <a:prstGeom prst="horizontalScroll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ঝিলে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ফোটে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শাপলা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রংও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সাদা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টগর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86400" y="0"/>
            <a:ext cx="3657600" cy="2906038"/>
          </a:xfrm>
          <a:prstGeom prst="rect">
            <a:avLst/>
          </a:prstGeom>
        </p:spPr>
      </p:pic>
      <p:pic>
        <p:nvPicPr>
          <p:cNvPr id="4" name="Picture 3" descr="images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1" y="4634630"/>
            <a:ext cx="3048000" cy="2223370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6298504" y="2934222"/>
            <a:ext cx="2057400" cy="91440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টগর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38200" y="2995808"/>
            <a:ext cx="2057400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কাশফুল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5800" y="5334000"/>
            <a:ext cx="205740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কলাবতী</a:t>
            </a:r>
            <a:endParaRPr lang="en-US" sz="4400" b="1" dirty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কাশফুল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962400" cy="2971800"/>
          </a:xfrm>
          <a:prstGeom prst="rect">
            <a:avLst/>
          </a:prstGeom>
        </p:spPr>
      </p:pic>
      <p:pic>
        <p:nvPicPr>
          <p:cNvPr id="9" name="Picture 8" descr="sumanrules_1338210979_1-zzzDSC_0087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780778" y="4648200"/>
            <a:ext cx="3320738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066800"/>
            <a:ext cx="7162800" cy="1524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প্রমিত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উচ্চারণে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সরবে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পড়বে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2133600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1.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কৃষ্ণচূড়া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কৃ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= ক + ঋ-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	            -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ষ্ণ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= ষ +ণ </a:t>
            </a:r>
          </a:p>
          <a:p>
            <a:pPr marL="342900" indent="-342900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2.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গন্ধরাজ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-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ন্ধ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= ন + ধ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Process 3"/>
          <p:cNvSpPr/>
          <p:nvPr/>
        </p:nvSpPr>
        <p:spPr>
          <a:xfrm>
            <a:off x="2667000" y="685800"/>
            <a:ext cx="4114800" cy="762000"/>
          </a:xfrm>
          <a:prstGeom prst="flowChartProcess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কঠিন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যুক্তবর্ণ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914400" y="381000"/>
            <a:ext cx="7315200" cy="1066800"/>
          </a:xfrm>
          <a:prstGeom prst="horizontalScroll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সুগন্ধিযুক্ত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গন্ধছাড়া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আলাদা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লেখ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5227" y="1676400"/>
            <a:ext cx="3018773" cy="2348631"/>
          </a:xfrm>
          <a:prstGeom prst="rect">
            <a:avLst/>
          </a:prstGeom>
        </p:spPr>
      </p:pic>
      <p:pic>
        <p:nvPicPr>
          <p:cNvPr id="4" name="Picture 3" descr="chinese-hibiscu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68877" y="4672208"/>
            <a:ext cx="3056350" cy="2207713"/>
          </a:xfrm>
          <a:prstGeom prst="rect">
            <a:avLst/>
          </a:prstGeom>
        </p:spPr>
      </p:pic>
      <p:pic>
        <p:nvPicPr>
          <p:cNvPr id="5" name="Picture 4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" y="4672209"/>
            <a:ext cx="3068877" cy="2185792"/>
          </a:xfrm>
          <a:prstGeom prst="rect">
            <a:avLst/>
          </a:prstGeom>
        </p:spPr>
      </p:pic>
      <p:pic>
        <p:nvPicPr>
          <p:cNvPr id="6" name="Picture 5" descr="muhammadmumin_206723875055cbcde42d72_53514065_jpg_xlarg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634647"/>
            <a:ext cx="3043491" cy="2327753"/>
          </a:xfrm>
          <a:prstGeom prst="rect">
            <a:avLst/>
          </a:prstGeom>
        </p:spPr>
      </p:pic>
      <p:pic>
        <p:nvPicPr>
          <p:cNvPr id="7" name="Picture 6" descr="images1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125227" y="4659682"/>
            <a:ext cx="3018773" cy="21983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কাশফুল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685800"/>
            <a:ext cx="4876800" cy="3657600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2209800" y="4495800"/>
            <a:ext cx="4800600" cy="1066800"/>
          </a:xfrm>
          <a:prstGeom prst="horizontalScroll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8400" y="838200"/>
            <a:ext cx="2560320" cy="2857010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4191000" y="3810000"/>
            <a:ext cx="4648200" cy="255454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আবুনাসের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সঃ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প্রাঃ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বিঃ</a:t>
            </a:r>
            <a:endParaRPr lang="en-US" sz="40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দশমিনা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পটুয়াখালী</a:t>
            </a:r>
            <a:r>
              <a:rPr lang="en-US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2362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u="sng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উপস্থাপনায়ঃ</a:t>
            </a:r>
            <a:endParaRPr lang="en-US" u="sng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90600"/>
            <a:ext cx="7924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দ্বিতীয়</a:t>
            </a:r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শিরোণামঃ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নানা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ফুলফল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পাঠ্যাংশঃ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শত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ফুলের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-------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অন্য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0" y="1143000"/>
            <a:ext cx="518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9600" y="838200"/>
            <a:ext cx="8077200" cy="4601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b="1" u="sng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1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সম্পর্কে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538163" indent="-538163" algn="just">
              <a:lnSpc>
                <a:spcPct val="150000"/>
              </a:lnSpc>
            </a:pP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সুগন্ধিযুক্ত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গন্ধছাড়া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ফুল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আলাদা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যুক্তবর্ণ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ভেঙ্গে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25227" y="2311051"/>
            <a:ext cx="3018773" cy="2348631"/>
          </a:xfrm>
          <a:prstGeom prst="rect">
            <a:avLst/>
          </a:prstGeom>
        </p:spPr>
      </p:pic>
      <p:pic>
        <p:nvPicPr>
          <p:cNvPr id="9" name="Picture 8" descr="222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93929" y="2336103"/>
            <a:ext cx="3031298" cy="2336105"/>
          </a:xfrm>
          <a:prstGeom prst="rect">
            <a:avLst/>
          </a:prstGeom>
        </p:spPr>
      </p:pic>
      <p:pic>
        <p:nvPicPr>
          <p:cNvPr id="12" name="Picture 11" descr="chinese-hibiscu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68877" y="4672208"/>
            <a:ext cx="3056350" cy="2207713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-1" y="4672209"/>
            <a:ext cx="3068877" cy="2185792"/>
          </a:xfrm>
          <a:prstGeom prst="rect">
            <a:avLst/>
          </a:prstGeom>
        </p:spPr>
      </p:pic>
      <p:pic>
        <p:nvPicPr>
          <p:cNvPr id="14" name="Picture 13" descr="images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96000" y="0"/>
            <a:ext cx="3048000" cy="2329841"/>
          </a:xfrm>
          <a:prstGeom prst="rect">
            <a:avLst/>
          </a:prstGeom>
        </p:spPr>
      </p:pic>
      <p:pic>
        <p:nvPicPr>
          <p:cNvPr id="15" name="Picture 14" descr="muhammadmumin_206723875055cbcde42d72_53514065_jpg_xlarg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062614" y="2087"/>
            <a:ext cx="3043491" cy="2327753"/>
          </a:xfrm>
          <a:prstGeom prst="rect">
            <a:avLst/>
          </a:prstGeom>
        </p:spPr>
      </p:pic>
      <p:pic>
        <p:nvPicPr>
          <p:cNvPr id="16" name="Picture 15" descr="rose-flower-westerland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-1" y="0"/>
            <a:ext cx="3081403" cy="2324608"/>
          </a:xfrm>
          <a:prstGeom prst="rect">
            <a:avLst/>
          </a:prstGeom>
        </p:spPr>
      </p:pic>
      <p:pic>
        <p:nvPicPr>
          <p:cNvPr id="17" name="Picture 16" descr="images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125227" y="4659683"/>
            <a:ext cx="3018773" cy="2198318"/>
          </a:xfrm>
          <a:prstGeom prst="rect">
            <a:avLst/>
          </a:prstGeom>
        </p:spPr>
      </p:pic>
      <p:pic>
        <p:nvPicPr>
          <p:cNvPr id="18" name="Picture 17" descr="images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-5220" y="2312095"/>
            <a:ext cx="3099149" cy="23726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71600" y="2286000"/>
            <a:ext cx="6400800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নানা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7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ফুলফল</a:t>
            </a:r>
            <a:endParaRPr lang="en-US" sz="7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1243924167832-china%20ro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3733800" cy="2484212"/>
          </a:xfrm>
          <a:prstGeom prst="rect">
            <a:avLst/>
          </a:prstGeom>
        </p:spPr>
      </p:pic>
      <p:pic>
        <p:nvPicPr>
          <p:cNvPr id="13" name="Picture 12" descr="lrg-974-dsc-0009.jpg"/>
          <p:cNvPicPr>
            <a:picLocks noChangeAspect="1"/>
          </p:cNvPicPr>
          <p:nvPr/>
        </p:nvPicPr>
        <p:blipFill>
          <a:blip r:embed="rId3" cstate="print"/>
          <a:srcRect b="9639"/>
          <a:stretch>
            <a:fillRect/>
          </a:stretch>
        </p:blipFill>
        <p:spPr>
          <a:xfrm>
            <a:off x="5410200" y="0"/>
            <a:ext cx="3733800" cy="2438400"/>
          </a:xfrm>
          <a:prstGeom prst="rect">
            <a:avLst/>
          </a:prstGeom>
        </p:spPr>
      </p:pic>
      <p:pic>
        <p:nvPicPr>
          <p:cNvPr id="14" name="Picture 13" descr="457807618_cb6e9e1fb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86400" y="4114800"/>
            <a:ext cx="3657600" cy="2743200"/>
          </a:xfrm>
          <a:prstGeom prst="rect">
            <a:avLst/>
          </a:prstGeom>
        </p:spPr>
      </p:pic>
      <p:pic>
        <p:nvPicPr>
          <p:cNvPr id="15" name="Picture 14" descr="12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267200"/>
            <a:ext cx="2895600" cy="2590800"/>
          </a:xfrm>
          <a:prstGeom prst="rect">
            <a:avLst/>
          </a:prstGeom>
        </p:spPr>
      </p:pic>
      <p:sp>
        <p:nvSpPr>
          <p:cNvPr id="16" name="Rectangular Callout 15"/>
          <p:cNvSpPr/>
          <p:nvPr/>
        </p:nvSpPr>
        <p:spPr>
          <a:xfrm>
            <a:off x="3886200" y="228600"/>
            <a:ext cx="1447800" cy="609600"/>
          </a:xfrm>
          <a:prstGeom prst="wedgeRectCallout">
            <a:avLst>
              <a:gd name="adj1" fmla="val -60631"/>
              <a:gd name="adj2" fmla="val 496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জবা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ular Callout 16"/>
          <p:cNvSpPr/>
          <p:nvPr/>
        </p:nvSpPr>
        <p:spPr>
          <a:xfrm>
            <a:off x="3810000" y="1066800"/>
            <a:ext cx="1524000" cy="609600"/>
          </a:xfrm>
          <a:prstGeom prst="wedgeRectCallout">
            <a:avLst>
              <a:gd name="adj1" fmla="val 53962"/>
              <a:gd name="adj2" fmla="val 101541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কৃষ্ণচূড়া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ular Callout 17"/>
          <p:cNvSpPr/>
          <p:nvPr/>
        </p:nvSpPr>
        <p:spPr>
          <a:xfrm>
            <a:off x="3352800" y="4495800"/>
            <a:ext cx="1752600" cy="609600"/>
          </a:xfrm>
          <a:prstGeom prst="wedgeRectCallout">
            <a:avLst>
              <a:gd name="adj1" fmla="val -75151"/>
              <a:gd name="adj2" fmla="val 39897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শিমুল</a:t>
            </a:r>
            <a:r>
              <a:rPr lang="en-US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ular Callout 18"/>
          <p:cNvSpPr/>
          <p:nvPr/>
        </p:nvSpPr>
        <p:spPr>
          <a:xfrm>
            <a:off x="3276600" y="5791200"/>
            <a:ext cx="1752600" cy="609600"/>
          </a:xfrm>
          <a:prstGeom prst="wedgeRectCallout">
            <a:avLst>
              <a:gd name="adj1" fmla="val 75653"/>
              <a:gd name="adj2" fmla="val -25856"/>
            </a:avLst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পলাশ</a:t>
            </a:r>
            <a:r>
              <a:rPr lang="en-US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Horizontal Scroll 19"/>
          <p:cNvSpPr/>
          <p:nvPr/>
        </p:nvSpPr>
        <p:spPr>
          <a:xfrm>
            <a:off x="1219200" y="2743200"/>
            <a:ext cx="6858000" cy="1143000"/>
          </a:xfrm>
          <a:prstGeom prst="horizontalScroll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লাল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রং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ফোটে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কোনো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সুবাস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নেই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r_rose%207_1_jpgacc30af5-1d16-43d3-bf49-2bf3afad554eLar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71800"/>
            <a:ext cx="3886200" cy="3886200"/>
          </a:xfrm>
          <a:prstGeom prst="rect">
            <a:avLst/>
          </a:prstGeom>
        </p:spPr>
      </p:pic>
      <p:pic>
        <p:nvPicPr>
          <p:cNvPr id="11" name="Picture 10" descr="rose-flower-westerlan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29200" y="1"/>
            <a:ext cx="4114799" cy="3276600"/>
          </a:xfrm>
          <a:prstGeom prst="rect">
            <a:avLst/>
          </a:prstGeom>
        </p:spPr>
      </p:pic>
      <p:pic>
        <p:nvPicPr>
          <p:cNvPr id="12" name="Picture 11" descr="rose_6.jpg"/>
          <p:cNvPicPr>
            <a:picLocks noChangeAspect="1"/>
          </p:cNvPicPr>
          <p:nvPr/>
        </p:nvPicPr>
        <p:blipFill>
          <a:blip r:embed="rId4" cstate="print"/>
          <a:srcRect b="13131"/>
          <a:stretch>
            <a:fillRect/>
          </a:stretch>
        </p:blipFill>
        <p:spPr>
          <a:xfrm>
            <a:off x="0" y="0"/>
            <a:ext cx="5029200" cy="3276600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 rot="19238045">
            <a:off x="5146440" y="4487156"/>
            <a:ext cx="3505200" cy="11430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নানা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রঙের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গোলাপ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সুগন্ধ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চমৎকার</a:t>
            </a:r>
            <a:r>
              <a:rPr lang="en-US" sz="4000" dirty="0" smtClean="0">
                <a:solidFill>
                  <a:srgbClr val="FF3399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FF3399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1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-1"/>
            <a:ext cx="3965197" cy="2667001"/>
          </a:xfrm>
          <a:prstGeom prst="rect">
            <a:avLst/>
          </a:prstGeom>
        </p:spPr>
      </p:pic>
      <p:sp>
        <p:nvSpPr>
          <p:cNvPr id="10" name="Flowchart: Process 9"/>
          <p:cNvSpPr/>
          <p:nvPr/>
        </p:nvSpPr>
        <p:spPr>
          <a:xfrm>
            <a:off x="838200" y="2819400"/>
            <a:ext cx="1905000" cy="762000"/>
          </a:xfrm>
          <a:prstGeom prst="flowChartProcess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বেলী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Flowchart: Process 10"/>
          <p:cNvSpPr/>
          <p:nvPr/>
        </p:nvSpPr>
        <p:spPr>
          <a:xfrm>
            <a:off x="4419600" y="4495800"/>
            <a:ext cx="1905000" cy="762000"/>
          </a:xfrm>
          <a:prstGeom prst="flowChartProcess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রজনীগন্ধা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rojonigonddh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77000" y="2570219"/>
            <a:ext cx="2667000" cy="428778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789</TotalTime>
  <Words>162</Words>
  <Application>Microsoft Office PowerPoint</Application>
  <PresentationFormat>On-screen Show (4:3)</PresentationFormat>
  <Paragraphs>47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agailjhara model gps</dc:creator>
  <cp:lastModifiedBy>SUMAN</cp:lastModifiedBy>
  <cp:revision>139</cp:revision>
  <dcterms:created xsi:type="dcterms:W3CDTF">2006-08-16T00:00:00Z</dcterms:created>
  <dcterms:modified xsi:type="dcterms:W3CDTF">2013-05-23T16:00:19Z</dcterms:modified>
</cp:coreProperties>
</file>